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82" r:id="rId14"/>
    <p:sldId id="297" r:id="rId15"/>
    <p:sldId id="299" r:id="rId16"/>
    <p:sldId id="300" r:id="rId17"/>
    <p:sldId id="459" r:id="rId18"/>
    <p:sldId id="296" r:id="rId19"/>
    <p:sldId id="278" r:id="rId20"/>
    <p:sldId id="302" r:id="rId21"/>
    <p:sldId id="460" r:id="rId22"/>
    <p:sldId id="280" r:id="rId23"/>
    <p:sldId id="295" r:id="rId24"/>
    <p:sldId id="301" r:id="rId25"/>
    <p:sldId id="461" r:id="rId26"/>
    <p:sldId id="270" r:id="rId27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F"/>
    <a:srgbClr val="FFCC01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12" autoAdjust="0"/>
  </p:normalViewPr>
  <p:slideViewPr>
    <p:cSldViewPr snapToObjects="1">
      <p:cViewPr varScale="1">
        <p:scale>
          <a:sx n="162" d="100"/>
          <a:sy n="162" d="100"/>
        </p:scale>
        <p:origin x="191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19:03:22.783"/>
    </inkml:context>
    <inkml:brush xml:id="br0">
      <inkml:brushProperty name="width" value="0.3" units="cm"/>
      <inkml:brushProperty name="height" value="0.6" units="cm"/>
      <inkml:brushProperty name="color" value="#ED2A24"/>
      <inkml:brushProperty name="tip" value="rectangle"/>
      <inkml:brushProperty name="rasterOp" value="maskPen"/>
    </inkml:brush>
  </inkml:definitions>
  <inkml:trace contextRef="#ctx0" brushRef="#br0">1 39,'79'-3,"-5"1,11 1,-7 1,7 0,3 0,-12 0,2 0,4 0,6 0,-6 0,5 0,4 0,3 0,3 0,0 0,-13 0,1 0,0 0,3 0,2 0,3 0,5 0,5 0,-18 0,5 0,5 0,2 0,3 0,3 0,0 0,2 0,-1 0,1 0,-3 0,0 0,-4 0,-2 0,1 0,-1 0,-2 0,-1 0,-1 0,0 0,0 0,0 0,1 0,0 0,3 0,1 0,-4 0,3 0,3 0,0 0,2 0,1 0,-1 0,-1 0,-1 0,-1 0,-3 0,-3 0,-3 0,-5 0,22 0,-5 0,-4 0,-3 0,-2 0,-3 0,0 0,0 0,16 0,-3 0,-1 0,-2 0,-3 0,-2 0,1 0,-2 0,-3 0,-3 0,-3 0,3 0,-3 0,-3 0,-6 0,3 0,-6 0,-5 0,6 0,-6 0,-12 0,-6 0,14 0,-36 0,-15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44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5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EEC3-0EB6-DADC-F691-45A2002B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1A81-748E-E943-99AE-7A69FA840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0774D-714E-1573-37AD-6BDF8E15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1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-us/azure/governance/resource-graph/concepts/azure-resource-graph-get-list-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5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B11B-0FD7-78D6-8F5F-82AB895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E8E36-995D-659B-463F-E5D1A59E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9DC17-921D-DA57-53B9-23E692AA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sv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3.svg"/><Relationship Id="rId21" Type="http://schemas.openxmlformats.org/officeDocument/2006/relationships/image" Target="../media/image42.png"/><Relationship Id="rId7" Type="http://schemas.openxmlformats.org/officeDocument/2006/relationships/image" Target="../media/image37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5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customXml" Target="../ink/ink13.xml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5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  <p:pic>
        <p:nvPicPr>
          <p:cNvPr id="2" name="Picture 1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61F22D42-36E4-4B78-01FC-18B3B7379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2" y="216376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00B4C-5DBD-10E7-C0B1-476A3151C020}"/>
              </a:ext>
            </a:extLst>
          </p:cNvPr>
          <p:cNvSpPr txBox="1"/>
          <p:nvPr/>
        </p:nvSpPr>
        <p:spPr>
          <a:xfrm>
            <a:off x="2032670" y="1547762"/>
            <a:ext cx="1171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</a:rPr>
              <a:t>R</a:t>
            </a:r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AC34-03C8-682F-1838-49E07E2232A6}"/>
              </a:ext>
            </a:extLst>
          </p:cNvPr>
          <p:cNvSpPr txBox="1"/>
          <p:nvPr/>
        </p:nvSpPr>
        <p:spPr>
          <a:xfrm>
            <a:off x="2032670" y="3200438"/>
            <a:ext cx="72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AA7B-5F2C-D7D7-3CDF-29EDCA8304AB}"/>
              </a:ext>
            </a:extLst>
          </p:cNvPr>
          <p:cNvSpPr txBox="1"/>
          <p:nvPr/>
        </p:nvSpPr>
        <p:spPr>
          <a:xfrm>
            <a:off x="2032670" y="3457427"/>
            <a:ext cx="109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D559-FD58-2E9F-E33D-585327F4022F}"/>
              </a:ext>
            </a:extLst>
          </p:cNvPr>
          <p:cNvSpPr txBox="1"/>
          <p:nvPr/>
        </p:nvSpPr>
        <p:spPr>
          <a:xfrm>
            <a:off x="5561062" y="2315063"/>
            <a:ext cx="1036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not(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26C4-968F-87E8-F1EF-65B8D6648ABD}"/>
              </a:ext>
            </a:extLst>
          </p:cNvPr>
          <p:cNvSpPr txBox="1"/>
          <p:nvPr/>
        </p:nvSpPr>
        <p:spPr>
          <a:xfrm>
            <a:off x="5985909" y="2315062"/>
            <a:ext cx="44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FCAFB-7004-CC6D-5258-E801F4F6E751}"/>
              </a:ext>
            </a:extLst>
          </p:cNvPr>
          <p:cNvSpPr txBox="1"/>
          <p:nvPr/>
        </p:nvSpPr>
        <p:spPr>
          <a:xfrm>
            <a:off x="5561062" y="3200770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D842-0496-3D42-2B99-CB8AF153195C}"/>
              </a:ext>
            </a:extLst>
          </p:cNvPr>
          <p:cNvSpPr txBox="1"/>
          <p:nvPr/>
        </p:nvSpPr>
        <p:spPr>
          <a:xfrm>
            <a:off x="5561062" y="3200437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4" grpId="0" uiExpand="1" build="p"/>
      <p:bldP spid="4" grpId="1" uiExpand="1" build="allAtOnce"/>
      <p:bldP spid="7" grpId="0" uiExpand="1" build="p"/>
      <p:bldP spid="10" grpId="0" uiExpand="1" build="p"/>
      <p:bldP spid="10" grpId="1" build="allAtOnce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A8F0-BBEB-02FD-6BE4-308581A0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1C7-BE9C-CDAC-1884-729A249C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DCE88-CF1F-88E9-C00A-BBD03169BF3A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0C98-6950-BD8B-87E2-50677B96CE3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05BFA-42E5-09B8-959A-6099D18A1B37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5E929-F6DE-F713-8BBA-EC209D99F3FB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A8F785-940B-8AF0-AB0F-8130DE9BB81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B2EB-832E-B09C-673F-F459E3690A0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88731-2F61-9712-6420-4D4F2B10950C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E21F-8C3F-8DB0-434F-26C17D6464EA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3C0CA1-BF4E-F853-9282-DFEE349C9164}"/>
              </a:ext>
            </a:extLst>
          </p:cNvPr>
          <p:cNvSpPr/>
          <p:nvPr/>
        </p:nvSpPr>
        <p:spPr>
          <a:xfrm>
            <a:off x="647564" y="1925077"/>
            <a:ext cx="7722858" cy="1870809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67F0-32FD-8413-5453-CE8276C7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E390-2823-5BC0-9228-6319B332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C7FB0-44E7-4358-7ED1-30BC48DA299B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3D2AC-960E-A288-237C-4352AD1C1E2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BD1D0-67A4-CA88-DD53-23444D3CE382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EAB63-B342-480D-7F63-C914CF805107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1061B-9002-104C-3667-480088AB31F1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B031A-FA05-8633-B153-48D6E221B37D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989C1-6357-702C-009D-A7251455438D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E5896-5F3E-5FB3-A580-B1B26C7AD398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650BFB-A7F2-7FAE-051C-C0C3D4AD9EA4}"/>
              </a:ext>
            </a:extLst>
          </p:cNvPr>
          <p:cNvSpPr/>
          <p:nvPr/>
        </p:nvSpPr>
        <p:spPr>
          <a:xfrm>
            <a:off x="647564" y="2787774"/>
            <a:ext cx="7722858" cy="950371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993C-97F8-B707-4309-83F8B1068975}"/>
              </a:ext>
            </a:extLst>
          </p:cNvPr>
          <p:cNvSpPr/>
          <p:nvPr/>
        </p:nvSpPr>
        <p:spPr>
          <a:xfrm>
            <a:off x="425401" y="1437168"/>
            <a:ext cx="7722858" cy="477763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0644-8241-0E99-7FA8-24CADC37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C6C-B373-B72A-84C4-610E0289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870A1-8DD7-F9EA-A2FB-FB43D442B211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3C2AA-BDA1-CFD7-A791-B5541012C111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8CFED-6DE2-F037-3B78-EE77A750C585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0356B-FFD8-99FE-DD0F-653750F7627C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21808-8127-3BD9-C2DC-5FE9148D72B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CE6D9B-54B1-D720-9528-604FA8A3BDF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6B2C8-3D18-2DB3-CE64-65FF2E76F1DB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EE61C-FDF2-ED96-4400-BC624AC29056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5007-0C47-4F89-74D4-ED0CF9718788}"/>
              </a:ext>
            </a:extLst>
          </p:cNvPr>
          <p:cNvSpPr/>
          <p:nvPr/>
        </p:nvSpPr>
        <p:spPr>
          <a:xfrm>
            <a:off x="425401" y="1437168"/>
            <a:ext cx="7722858" cy="1350606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CEA3-DECD-1EE3-816F-873C7420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3E73A81F-3D44-05E9-D564-AB1C695CB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7FC0CC4B-4D3D-8F30-FEF0-8F844364CEE2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Querying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7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Hidden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SystemData</a:t>
            </a:r>
            <a:r>
              <a:rPr lang="en-US" dirty="0">
                <a:ea typeface="Roboto" panose="02000000000000000000" pitchFamily="2" charset="0"/>
              </a:rPr>
              <a:t> property for resource metadata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If supported by the resource – Check API version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pPr lvl="1"/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But not yet* with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bARGE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5791-AA42-D476-6840-3DC759142146}"/>
              </a:ext>
            </a:extLst>
          </p:cNvPr>
          <p:cNvSpPr txBox="1"/>
          <p:nvPr/>
        </p:nvSpPr>
        <p:spPr>
          <a:xfrm>
            <a:off x="5940152" y="4659982"/>
            <a:ext cx="3110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*may be added if it’s reasonable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B59F-A22A-B94C-3A69-FCD60FC7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FCBF2E-60A1-1C12-D58D-A1E0EBC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F8AE0F-1BB1-4BE2-CA09-86619D28F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potentially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Security – Resource-related events, permissions and roles</a:t>
            </a:r>
          </a:p>
          <a:p>
            <a:r>
              <a:rPr lang="en-US" dirty="0">
                <a:ea typeface="Roboto" panose="02000000000000000000" pitchFamily="2" charset="0"/>
              </a:rPr>
              <a:t>Alerts need access permissions for ARG</a:t>
            </a:r>
          </a:p>
          <a:p>
            <a:r>
              <a:rPr lang="en-US" dirty="0">
                <a:ea typeface="Roboto" panose="02000000000000000000" pitchFamily="2" charset="0"/>
              </a:rPr>
              <a:t>Limitations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Cannot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  <a:r>
              <a:rPr lang="en-US" dirty="0">
                <a:ea typeface="Roboto" panose="02000000000000000000" pitchFamily="2" charset="0"/>
              </a:rPr>
              <a:t> multiple ARG tables,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union</a:t>
            </a:r>
            <a:r>
              <a:rPr lang="en-US" dirty="0">
                <a:ea typeface="Roboto" panose="02000000000000000000" pitchFamily="2" charset="0"/>
              </a:rPr>
              <a:t> works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Only 1000 records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6465-5295-66A9-D292-B039611B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256A13A0-81B8-4E8C-F895-76710DCBE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C3AA10C-5926-2DDD-7A84-4FE0B42C0727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Alerts 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2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14:cNvPr>
              <p14:cNvContentPartPr/>
              <p14:nvPr/>
            </p14:nvContentPartPr>
            <p14:xfrm>
              <a:off x="1043608" y="3508801"/>
              <a:ext cx="3110760" cy="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68" y="3400801"/>
                <a:ext cx="32184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51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0" grpId="0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C34A-5A82-D407-B776-7C73BF3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187C17B-91A5-280E-B68E-D34456F7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Azure Resource Graph in Dashboards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08546-BF68-66A7-FFDC-DD245C776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4152" y="1463754"/>
            <a:ext cx="2635696" cy="26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EB93-E2BD-6940-7F5C-73136257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F03767D1-2EAC-F352-6622-2D1294B78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41CD0449-6B82-7F30-33B3-68F98B9303B1}"/>
              </a:ext>
            </a:extLst>
          </p:cNvPr>
          <p:cNvSpPr txBox="1">
            <a:spLocks/>
          </p:cNvSpPr>
          <p:nvPr/>
        </p:nvSpPr>
        <p:spPr>
          <a:xfrm>
            <a:off x="35496" y="0"/>
            <a:ext cx="3888432" cy="14679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dirty="0">
              <a:solidFill>
                <a:srgbClr val="B0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10664</TotalTime>
  <Words>740</Words>
  <Application>Microsoft Macintosh PowerPoint</Application>
  <PresentationFormat>On-screen Show (16:9)</PresentationFormat>
  <Paragraphs>170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ARG KQL Syntax</vt:lpstr>
      <vt:lpstr>Example Query</vt:lpstr>
      <vt:lpstr>Example Query</vt:lpstr>
      <vt:lpstr>Example Query</vt:lpstr>
      <vt:lpstr>PowerPoint Presentation</vt:lpstr>
      <vt:lpstr>Sharing Queries</vt:lpstr>
      <vt:lpstr>Tips &amp; Tricks</vt:lpstr>
      <vt:lpstr>Alerts with Azure Resource Graph</vt:lpstr>
      <vt:lpstr>PowerPoint Presentation</vt:lpstr>
      <vt:lpstr>Limitations</vt:lpstr>
      <vt:lpstr>ARG GET/LIST API</vt:lpstr>
      <vt:lpstr>Azure Resource Graph in Dashboards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301</cp:revision>
  <dcterms:created xsi:type="dcterms:W3CDTF">2012-11-21T10:27:26Z</dcterms:created>
  <dcterms:modified xsi:type="dcterms:W3CDTF">2025-10-30T07:19:23Z</dcterms:modified>
</cp:coreProperties>
</file>